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00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5A7323-4788-4BD2-B5CB-FB4756A75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2906529-795F-4EAA-B7DC-51DA9B131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611838E-E233-4328-B857-4BC56987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E30E158-36F4-4BB3-9E95-3A0304FF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D44EAA-F957-4338-9EDF-0874FFCC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2049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2E83F8-E8CA-466C-99C1-28388450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64BA9AA-44F9-42BF-8D2F-9CB9762B6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F06C456-DA16-4B65-B477-EE21FDF9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29DBFFC-B02D-48F8-8EFC-6ACE9E21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52A1778-A932-4FC9-9266-2B80867A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9300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A33CE2AF-1BEE-4D25-A208-C596FB248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BAE9107-A450-4689-877C-BCC06B18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8E916C5-4FF8-4B7A-A028-C92458A2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10D28EE-65F5-456B-AA5D-C9F7718B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4F5A7FC-9725-43EF-A4C4-4340FF25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449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DC92880-EBBF-4538-9826-92EFFB82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13F0E67-4B2F-4206-B223-E684FBDB6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666EE68-2501-4C13-A392-128CFBB1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017E382-E1E0-40C8-AF5A-04CE588D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61ACB9-6AC2-40B0-9D92-A2B62D46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600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825C05-10E5-45B8-B3A8-B60B92B9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7C788C6-5D08-4F1F-913E-B92351FC7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88D33AA-3A34-4C7D-8031-71075805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2A71A7E-68A6-4C20-8F70-7A056ADE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F6D8E80-C981-431C-8F84-6399700E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4306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1292C2-C78A-41DB-B43A-88DAFE45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47910B3-CC72-4511-9643-55903958C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02D3025-714B-4EB2-8BEA-B59AB1A8D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E07E544-531B-42B9-823B-981EA167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D551544-D6F9-4EBF-917E-7AE4A165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2FAF348-9E15-4906-99F5-B747F235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8539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C128DE-8B35-445C-83CB-A137871B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5C2D2E9-D6F5-44A6-AC50-F0D2420D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F9C63AE-DDC7-4AA4-B7E0-1AFF56031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27DB689-B089-46FF-A835-D342656CA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5A988631-3EC0-4CD2-90CA-E0C2F9260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76A3422-D78D-45DF-AFE3-ADA3C565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8DFBA761-43C8-4577-9564-5FC47383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71E3E9F-9E15-41D6-92C1-26C00A78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93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5163F90-CD6C-4499-A26F-45B094F4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CEABCBF-17BF-48BE-BF91-4CD61F45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92DCD8D-4A32-4158-99C0-97E0F193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20081D9C-88C3-42CE-8C0F-2D833EB5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14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5929C36-DFFA-4086-88A3-22A38C0F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7C4F6037-6B1A-4741-BFD7-F28AE005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29DB6D79-AFF4-4A68-897F-7427B8FB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8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2823EA-C0BF-49E9-BDB0-169A8276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C9B4348-D579-41D9-8532-4305C8F1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4E7C5F3-7E32-471E-9BB7-C3EB76E09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3AE7B30-04AB-460A-B869-EDF0CF0C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79A0D2F-6983-4572-9E41-03F9F2E2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A8544F2-1479-402D-8225-8BE14218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6862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DD0271-20EA-429F-8DC5-5BB0B65A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CD28CBB-C36D-4A77-BF8B-B0B205E44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ADA86A9-C3FD-4A83-88FD-D07840132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AFA5FDE-3D57-42DD-896F-64ED86E0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1964CF3-F2B4-4795-B440-E4D81DE6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1938348-BA58-42B1-8869-185DEEA7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278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75C2C008-8D41-4038-97B1-69E74E96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C224B59-D690-4922-98EF-908E60300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D48E27F-4037-43E9-8198-14A8DA754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D217-03C5-4ED7-B72C-061F62EFF6C3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41BEE26-99A3-4C1E-BDE6-E94F215A7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F70EA08-3ED3-4526-96D8-A86715391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D283-E1B2-40AD-AB7E-5BA5F135AB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625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AED1C4-1351-4045-9D0E-0BC0F85B1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BE44541-B71A-498F-86CF-CDE513126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76961EB-4A22-49B9-AA68-2CE9B3A0A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350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D81BE390-978E-4C4E-91F0-E65B57679966}"/>
              </a:ext>
            </a:extLst>
          </p:cNvPr>
          <p:cNvSpPr txBox="1"/>
          <p:nvPr/>
        </p:nvSpPr>
        <p:spPr>
          <a:xfrm>
            <a:off x="6349896" y="1872653"/>
            <a:ext cx="5267419" cy="206210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400" b="1" dirty="0">
                <a:solidFill>
                  <a:srgbClr val="CC00CC"/>
                </a:solidFill>
              </a:rPr>
              <a:t>LEARNING LIFE</a:t>
            </a:r>
          </a:p>
          <a:p>
            <a:r>
              <a:rPr lang="hr-HR" sz="4000" dirty="0">
                <a:solidFill>
                  <a:srgbClr val="FF66CC"/>
                </a:solidFill>
              </a:rPr>
              <a:t>COOL SUMMER, PART 3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B0B0677-025F-4A24-B16F-E6F0461718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6718" y="194791"/>
            <a:ext cx="4578493" cy="64684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CF384D1-21C7-413F-A7F9-1A0E3C0BFC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85115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48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AED1C4-1351-4045-9D0E-0BC0F85B1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BE44541-B71A-498F-86CF-CDE513126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76961EB-4A22-49B9-AA68-2CE9B3A0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35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6DF1A4F-812C-4568-A810-AF9FF5494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91"/>
          <a:stretch/>
        </p:blipFill>
        <p:spPr>
          <a:xfrm>
            <a:off x="6282425" y="-17350"/>
            <a:ext cx="4795700" cy="6858000"/>
          </a:xfrm>
          <a:prstGeom prst="rect">
            <a:avLst/>
          </a:prstGeom>
        </p:spPr>
      </p:pic>
      <p:pic>
        <p:nvPicPr>
          <p:cNvPr id="14" name="02+Dip+in+8,+L1+The+heart+and+soul+of+the+camp">
            <a:hlinkClick r:id="" action="ppaction://media"/>
            <a:extLst>
              <a:ext uri="{FF2B5EF4-FFF2-40B4-BE49-F238E27FC236}">
                <a16:creationId xmlns:a16="http://schemas.microsoft.com/office/drawing/2014/main" xmlns="" id="{3B9E2EBF-8C46-4C30-A0C2-0C9130E462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8251" y="344140"/>
            <a:ext cx="1136805" cy="113680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BA194B9-337B-4F41-8CC1-DD40E5EEA0E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650" y="4050621"/>
            <a:ext cx="4908014" cy="210160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Pravokutnik 15">
            <a:extLst>
              <a:ext uri="{FF2B5EF4-FFF2-40B4-BE49-F238E27FC236}">
                <a16:creationId xmlns:a16="http://schemas.microsoft.com/office/drawing/2014/main" xmlns="" id="{AA76094F-FF18-4D28-ACE6-657C3A12BC1D}"/>
              </a:ext>
            </a:extLst>
          </p:cNvPr>
          <p:cNvSpPr/>
          <p:nvPr/>
        </p:nvSpPr>
        <p:spPr>
          <a:xfrm>
            <a:off x="1216241" y="5770485"/>
            <a:ext cx="307759" cy="2485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1CF3D832-58FA-4E56-9FE7-EA1304391C8C}"/>
              </a:ext>
            </a:extLst>
          </p:cNvPr>
          <p:cNvSpPr/>
          <p:nvPr/>
        </p:nvSpPr>
        <p:spPr>
          <a:xfrm>
            <a:off x="1062361" y="5770485"/>
            <a:ext cx="307759" cy="248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xmlns="" id="{372F398D-3553-4247-8C40-A61327B4606C}"/>
              </a:ext>
            </a:extLst>
          </p:cNvPr>
          <p:cNvSpPr/>
          <p:nvPr/>
        </p:nvSpPr>
        <p:spPr>
          <a:xfrm>
            <a:off x="1077158" y="5471659"/>
            <a:ext cx="307759" cy="248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2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xmlns="" id="{716A2729-D213-401E-ACE0-E75C940327D6}"/>
              </a:ext>
            </a:extLst>
          </p:cNvPr>
          <p:cNvSpPr/>
          <p:nvPr/>
        </p:nvSpPr>
        <p:spPr>
          <a:xfrm>
            <a:off x="3277572" y="5770485"/>
            <a:ext cx="307759" cy="248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xmlns="" id="{42480E0C-CB3C-41E0-9E70-735C6E6B2528}"/>
              </a:ext>
            </a:extLst>
          </p:cNvPr>
          <p:cNvSpPr/>
          <p:nvPr/>
        </p:nvSpPr>
        <p:spPr>
          <a:xfrm>
            <a:off x="3224306" y="5169078"/>
            <a:ext cx="307759" cy="241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xmlns="" id="{0797D02C-ABB6-41BA-8D89-CB4F79DFA48F}"/>
              </a:ext>
            </a:extLst>
          </p:cNvPr>
          <p:cNvSpPr/>
          <p:nvPr/>
        </p:nvSpPr>
        <p:spPr>
          <a:xfrm>
            <a:off x="3224306" y="5471658"/>
            <a:ext cx="307759" cy="248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xmlns="" id="{F9923CAB-D653-4764-B2FD-6CF131387391}"/>
              </a:ext>
            </a:extLst>
          </p:cNvPr>
          <p:cNvSpPr/>
          <p:nvPr/>
        </p:nvSpPr>
        <p:spPr>
          <a:xfrm>
            <a:off x="1077157" y="5161680"/>
            <a:ext cx="307759" cy="248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0951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81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AED1C4-1351-4045-9D0E-0BC0F85B1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BE44541-B71A-498F-86CF-CDE513126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76961EB-4A22-49B9-AA68-2CE9B3A0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350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92751AF-88D7-4BE7-9E95-16FB72C648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2848"/>
          <a:stretch/>
        </p:blipFill>
        <p:spPr>
          <a:xfrm>
            <a:off x="1258041" y="441906"/>
            <a:ext cx="3654276" cy="167979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B921751-F65D-45F4-89AE-56BD2F22D4B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1579" y="3048950"/>
            <a:ext cx="4809941" cy="277628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02+Dip+in+8,+L1+The+heart+and+soul+of+the+camp">
            <a:hlinkClick r:id="" action="ppaction://media"/>
            <a:extLst>
              <a:ext uri="{FF2B5EF4-FFF2-40B4-BE49-F238E27FC236}">
                <a16:creationId xmlns:a16="http://schemas.microsoft.com/office/drawing/2014/main" xmlns="" id="{0E498808-CFE4-4476-963C-434603F56D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6953" y="5076621"/>
            <a:ext cx="1136805" cy="1136805"/>
          </a:xfrm>
          <a:prstGeom prst="rect">
            <a:avLst/>
          </a:prstGeom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CC5A40C4-0100-41E9-A334-A9304EFCAF10}"/>
              </a:ext>
            </a:extLst>
          </p:cNvPr>
          <p:cNvSpPr/>
          <p:nvPr/>
        </p:nvSpPr>
        <p:spPr>
          <a:xfrm>
            <a:off x="4938433" y="4568665"/>
            <a:ext cx="272242" cy="28968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54E5AD0D-0464-4850-814C-C099B019DD68}"/>
              </a:ext>
            </a:extLst>
          </p:cNvPr>
          <p:cNvSpPr/>
          <p:nvPr/>
        </p:nvSpPr>
        <p:spPr>
          <a:xfrm>
            <a:off x="4903439" y="3826871"/>
            <a:ext cx="272242" cy="28968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84173345-E372-45E1-A52C-6B8B6D15BE23}"/>
              </a:ext>
            </a:extLst>
          </p:cNvPr>
          <p:cNvSpPr/>
          <p:nvPr/>
        </p:nvSpPr>
        <p:spPr>
          <a:xfrm>
            <a:off x="4692363" y="4036396"/>
            <a:ext cx="272242" cy="28968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86D5F8B1-3EB2-4B6E-BEC1-87156F9A3413}"/>
              </a:ext>
            </a:extLst>
          </p:cNvPr>
          <p:cNvSpPr/>
          <p:nvPr/>
        </p:nvSpPr>
        <p:spPr>
          <a:xfrm>
            <a:off x="4938433" y="4292252"/>
            <a:ext cx="272242" cy="28968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524688D7-6B1B-4673-B91F-0E5763FC3353}"/>
              </a:ext>
            </a:extLst>
          </p:cNvPr>
          <p:cNvSpPr/>
          <p:nvPr/>
        </p:nvSpPr>
        <p:spPr>
          <a:xfrm>
            <a:off x="4912317" y="3509963"/>
            <a:ext cx="272242" cy="28968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BDFA0D62-1D04-4975-951B-327BB96C1456}"/>
              </a:ext>
            </a:extLst>
          </p:cNvPr>
          <p:cNvSpPr/>
          <p:nvPr/>
        </p:nvSpPr>
        <p:spPr>
          <a:xfrm>
            <a:off x="4903439" y="4834748"/>
            <a:ext cx="272242" cy="28968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A18399CF-5536-4D71-9ED0-8697AF7ADE8E}"/>
              </a:ext>
            </a:extLst>
          </p:cNvPr>
          <p:cNvSpPr/>
          <p:nvPr/>
        </p:nvSpPr>
        <p:spPr>
          <a:xfrm>
            <a:off x="4692363" y="5055971"/>
            <a:ext cx="272242" cy="28968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0894AC18-B638-4B96-8CB5-3CDE43084FCB}"/>
              </a:ext>
            </a:extLst>
          </p:cNvPr>
          <p:cNvSpPr/>
          <p:nvPr/>
        </p:nvSpPr>
        <p:spPr>
          <a:xfrm>
            <a:off x="4903439" y="5311827"/>
            <a:ext cx="272242" cy="28968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137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AED1C4-1351-4045-9D0E-0BC0F85B1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BE44541-B71A-498F-86CF-CDE513126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76961EB-4A22-49B9-AA68-2CE9B3A0A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35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03BB2AF-B2E9-467D-ACA1-924A7C3F4C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811"/>
          <a:stretch/>
        </p:blipFill>
        <p:spPr>
          <a:xfrm>
            <a:off x="1524000" y="2289009"/>
            <a:ext cx="9310403" cy="3257411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DF605EC0-06BB-4A5E-B800-A2039DE363B5}"/>
              </a:ext>
            </a:extLst>
          </p:cNvPr>
          <p:cNvSpPr/>
          <p:nvPr/>
        </p:nvSpPr>
        <p:spPr>
          <a:xfrm>
            <a:off x="2645546" y="2610035"/>
            <a:ext cx="1100831" cy="257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ounsellor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7D76D21-DC56-4878-AA6D-FCFFEED57D68}"/>
              </a:ext>
            </a:extLst>
          </p:cNvPr>
          <p:cNvSpPr/>
          <p:nvPr/>
        </p:nvSpPr>
        <p:spPr>
          <a:xfrm>
            <a:off x="3977196" y="2867487"/>
            <a:ext cx="581145" cy="257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uns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D8697DA3-0114-4083-AC87-801017D65CF7}"/>
              </a:ext>
            </a:extLst>
          </p:cNvPr>
          <p:cNvSpPr/>
          <p:nvPr/>
        </p:nvSpPr>
        <p:spPr>
          <a:xfrm>
            <a:off x="7206793" y="2894650"/>
            <a:ext cx="853736" cy="24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tarted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7EF79E3F-FE31-412C-92B6-7FACEB32E3C8}"/>
              </a:ext>
            </a:extLst>
          </p:cNvPr>
          <p:cNvSpPr/>
          <p:nvPr/>
        </p:nvSpPr>
        <p:spPr>
          <a:xfrm>
            <a:off x="5299969" y="3191264"/>
            <a:ext cx="1171852" cy="24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ompetent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13DADF08-C09F-4015-9B6F-8857E1DF5948}"/>
              </a:ext>
            </a:extLst>
          </p:cNvPr>
          <p:cNvSpPr/>
          <p:nvPr/>
        </p:nvSpPr>
        <p:spPr>
          <a:xfrm>
            <a:off x="5607557" y="3437791"/>
            <a:ext cx="976886" cy="328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omesick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8CA1BB77-A29E-4F52-9D1E-1FD570EE1744}"/>
              </a:ext>
            </a:extLst>
          </p:cNvPr>
          <p:cNvSpPr/>
          <p:nvPr/>
        </p:nvSpPr>
        <p:spPr>
          <a:xfrm>
            <a:off x="7847860" y="3748422"/>
            <a:ext cx="778361" cy="255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ouch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CCF7EC00-463A-4BF5-8404-193AC4B2F9C5}"/>
              </a:ext>
            </a:extLst>
          </p:cNvPr>
          <p:cNvSpPr/>
          <p:nvPr/>
        </p:nvSpPr>
        <p:spPr>
          <a:xfrm>
            <a:off x="5563168" y="4039253"/>
            <a:ext cx="976886" cy="29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ctivities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591D58AC-91AD-4D48-9FBB-88F17209E5A7}"/>
              </a:ext>
            </a:extLst>
          </p:cNvPr>
          <p:cNvSpPr/>
          <p:nvPr/>
        </p:nvSpPr>
        <p:spPr>
          <a:xfrm>
            <a:off x="3581455" y="4329830"/>
            <a:ext cx="976886" cy="29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opular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A2C75D99-C4C7-41DD-A0B0-2ECEFE699C1D}"/>
              </a:ext>
            </a:extLst>
          </p:cNvPr>
          <p:cNvSpPr/>
          <p:nvPr/>
        </p:nvSpPr>
        <p:spPr>
          <a:xfrm>
            <a:off x="2203142" y="4649676"/>
            <a:ext cx="611079" cy="277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are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xmlns="" id="{06E89F1D-5AA0-4BEA-B3EB-C179007EFDDB}"/>
              </a:ext>
            </a:extLst>
          </p:cNvPr>
          <p:cNvSpPr/>
          <p:nvPr/>
        </p:nvSpPr>
        <p:spPr>
          <a:xfrm>
            <a:off x="5558730" y="4637701"/>
            <a:ext cx="757560" cy="26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afety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20209CD4-E952-41B4-8875-8CB53629100D}"/>
              </a:ext>
            </a:extLst>
          </p:cNvPr>
          <p:cNvSpPr/>
          <p:nvPr/>
        </p:nvSpPr>
        <p:spPr>
          <a:xfrm>
            <a:off x="4410553" y="4927107"/>
            <a:ext cx="757560" cy="26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ood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xmlns="" id="{342520AA-D0AE-4095-B0C0-DC26F1D06F03}"/>
              </a:ext>
            </a:extLst>
          </p:cNvPr>
          <p:cNvSpPr/>
          <p:nvPr/>
        </p:nvSpPr>
        <p:spPr>
          <a:xfrm>
            <a:off x="8626221" y="4946512"/>
            <a:ext cx="851655" cy="242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ealthy</a:t>
            </a:r>
            <a:endParaRPr lang="hr-HR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2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</Words>
  <Application>Microsoft Office PowerPoint</Application>
  <PresentationFormat>Custom</PresentationFormat>
  <Paragraphs>21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Tema sustava Office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6</cp:revision>
  <dcterms:created xsi:type="dcterms:W3CDTF">2021-09-11T09:07:53Z</dcterms:created>
  <dcterms:modified xsi:type="dcterms:W3CDTF">2021-09-24T08:50:43Z</dcterms:modified>
</cp:coreProperties>
</file>